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836" r:id="rId4"/>
  </p:sldMasterIdLst>
  <p:notesMasterIdLst>
    <p:notesMasterId r:id="rId12"/>
  </p:notesMasterIdLst>
  <p:handoutMasterIdLst>
    <p:handoutMasterId r:id="rId13"/>
  </p:handoutMasterIdLst>
  <p:sldIdLst>
    <p:sldId id="768" r:id="rId5"/>
    <p:sldId id="784" r:id="rId6"/>
    <p:sldId id="787" r:id="rId7"/>
    <p:sldId id="785" r:id="rId8"/>
    <p:sldId id="789" r:id="rId9"/>
    <p:sldId id="786" r:id="rId10"/>
    <p:sldId id="788" r:id="rId11"/>
  </p:sldIdLst>
  <p:sldSz cx="9144000" cy="6858000" type="screen4x3"/>
  <p:notesSz cx="6789738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8">
          <p15:clr>
            <a:srgbClr val="A4A3A4"/>
          </p15:clr>
        </p15:guide>
        <p15:guide id="2" orient="horz" pos="924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440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orient="horz" pos="2360">
          <p15:clr>
            <a:srgbClr val="A4A3A4"/>
          </p15:clr>
        </p15:guide>
        <p15:guide id="7" orient="horz" pos="4216">
          <p15:clr>
            <a:srgbClr val="A4A3A4"/>
          </p15:clr>
        </p15:guide>
        <p15:guide id="8" orient="horz" pos="3067">
          <p15:clr>
            <a:srgbClr val="A4A3A4"/>
          </p15:clr>
        </p15:guide>
        <p15:guide id="9" pos="5478">
          <p15:clr>
            <a:srgbClr val="A4A3A4"/>
          </p15:clr>
        </p15:guide>
        <p15:guide id="10" pos="1536">
          <p15:clr>
            <a:srgbClr val="A4A3A4"/>
          </p15:clr>
        </p15:guide>
        <p15:guide id="11" pos="2960">
          <p15:clr>
            <a:srgbClr val="A4A3A4"/>
          </p15:clr>
        </p15:guide>
        <p15:guide id="12" pos="2848">
          <p15:clr>
            <a:srgbClr val="A4A3A4"/>
          </p15:clr>
        </p15:guide>
        <p15:guide id="13" pos="336">
          <p15:clr>
            <a:srgbClr val="A4A3A4"/>
          </p15:clr>
        </p15:guide>
        <p15:guide id="14" pos="1648">
          <p15:clr>
            <a:srgbClr val="A4A3A4"/>
          </p15:clr>
        </p15:guide>
        <p15:guide id="15" pos="3744">
          <p15:clr>
            <a:srgbClr val="A4A3A4"/>
          </p15:clr>
        </p15:guide>
        <p15:guide id="16" pos="38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218146"/>
    <a:srgbClr val="2AA659"/>
    <a:srgbClr val="3D9370"/>
    <a:srgbClr val="F6C436"/>
    <a:srgbClr val="F7CA4B"/>
    <a:srgbClr val="F4B94E"/>
    <a:srgbClr val="F3B14F"/>
    <a:srgbClr val="F2C450"/>
    <a:srgbClr val="F2C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8329" autoAdjust="0"/>
  </p:normalViewPr>
  <p:slideViewPr>
    <p:cSldViewPr showGuides="1">
      <p:cViewPr>
        <p:scale>
          <a:sx n="80" d="100"/>
          <a:sy n="80" d="100"/>
        </p:scale>
        <p:origin x="-1470" y="30"/>
      </p:cViewPr>
      <p:guideLst>
        <p:guide orient="horz" pos="3888"/>
        <p:guide orient="horz" pos="924"/>
        <p:guide orient="horz" pos="709"/>
        <p:guide orient="horz" pos="440"/>
        <p:guide orient="horz" pos="1207"/>
        <p:guide orient="horz" pos="2360"/>
        <p:guide orient="horz" pos="4216"/>
        <p:guide orient="horz" pos="3067"/>
        <p:guide pos="5478"/>
        <p:guide pos="1536"/>
        <p:guide pos="2960"/>
        <p:guide pos="2848"/>
        <p:guide pos="336"/>
        <p:guide pos="1648"/>
        <p:guide pos="3744"/>
        <p:guide pos="38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8773" cy="46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14" tIns="46857" rIns="93714" bIns="46857" numCol="1" anchor="t" anchorCtr="0" compatLnSpc="1">
            <a:prstTxWarp prst="textNoShape">
              <a:avLst/>
            </a:prstTxWarp>
          </a:bodyPr>
          <a:lstStyle>
            <a:lvl1pPr defTabSz="93110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050" y="0"/>
            <a:ext cx="2958772" cy="46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14" tIns="46857" rIns="93714" bIns="46857" numCol="1" anchor="t" anchorCtr="0" compatLnSpc="1">
            <a:prstTxWarp prst="textNoShape">
              <a:avLst/>
            </a:prstTxWarp>
          </a:bodyPr>
          <a:lstStyle>
            <a:lvl1pPr algn="r" defTabSz="93110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CA331DE2-6302-4B2D-935A-E590A589AF9B}" type="datetime1">
              <a:rPr lang="de-DE"/>
              <a:pPr>
                <a:defRPr/>
              </a:pPr>
              <a:t>17.06.2020</a:t>
            </a:fld>
            <a:endParaRPr lang="de-CH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9530"/>
            <a:ext cx="2958773" cy="46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14" tIns="46857" rIns="93714" bIns="46857" numCol="1" anchor="b" anchorCtr="0" compatLnSpc="1">
            <a:prstTxWarp prst="textNoShape">
              <a:avLst/>
            </a:prstTxWarp>
          </a:bodyPr>
          <a:lstStyle>
            <a:lvl1pPr defTabSz="93110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050" y="9439530"/>
            <a:ext cx="2958772" cy="46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14" tIns="46857" rIns="93714" bIns="46857" numCol="1" anchor="b" anchorCtr="0" compatLnSpc="1">
            <a:prstTxWarp prst="textNoShape">
              <a:avLst/>
            </a:prstTxWarp>
          </a:bodyPr>
          <a:lstStyle>
            <a:lvl1pPr algn="r" defTabSz="93110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C9AAA821-03F2-4105-9D3D-E6CC72E6715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3729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8773" cy="46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14" tIns="46857" rIns="93714" bIns="46857" numCol="1" anchor="t" anchorCtr="0" compatLnSpc="1">
            <a:prstTxWarp prst="textNoShape">
              <a:avLst/>
            </a:prstTxWarp>
          </a:bodyPr>
          <a:lstStyle>
            <a:lvl1pPr defTabSz="93110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050" y="0"/>
            <a:ext cx="2958772" cy="46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14" tIns="46857" rIns="93714" bIns="46857" numCol="1" anchor="t" anchorCtr="0" compatLnSpc="1">
            <a:prstTxWarp prst="textNoShape">
              <a:avLst/>
            </a:prstTxWarp>
          </a:bodyPr>
          <a:lstStyle>
            <a:lvl1pPr algn="r" defTabSz="93110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5AE22C85-01DF-4265-92E7-73791190F09D}" type="datetime1">
              <a:rPr lang="de-DE"/>
              <a:pPr>
                <a:defRPr/>
              </a:pPr>
              <a:t>17.06.2020</a:t>
            </a:fld>
            <a:endParaRPr lang="de-CH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74700"/>
            <a:ext cx="4948238" cy="3713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266" y="4721358"/>
            <a:ext cx="4983279" cy="448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14" tIns="46857" rIns="93714" bIns="46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530"/>
            <a:ext cx="2958773" cy="46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14" tIns="46857" rIns="93714" bIns="46857" numCol="1" anchor="b" anchorCtr="0" compatLnSpc="1">
            <a:prstTxWarp prst="textNoShape">
              <a:avLst/>
            </a:prstTxWarp>
          </a:bodyPr>
          <a:lstStyle>
            <a:lvl1pPr defTabSz="93110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050" y="9439530"/>
            <a:ext cx="2958772" cy="46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14" tIns="46857" rIns="93714" bIns="46857" numCol="1" anchor="b" anchorCtr="0" compatLnSpc="1">
            <a:prstTxWarp prst="textNoShape">
              <a:avLst/>
            </a:prstTxWarp>
          </a:bodyPr>
          <a:lstStyle>
            <a:lvl1pPr algn="r" defTabSz="93110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FF552329-D149-46D8-A6E1-DEE19B321DB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108134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999" y="4149725"/>
            <a:ext cx="7920813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 smtClean="0"/>
              <a:t>Titel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7911739" cy="210567"/>
          </a:xfrm>
        </p:spPr>
        <p:txBody>
          <a:bodyPr anchor="b"/>
          <a:lstStyle>
            <a:lvl1pPr>
              <a:defRPr sz="1200" baseline="0"/>
            </a:lvl1pPr>
          </a:lstStyle>
          <a:p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>Veranstaltungsort, Datum</a:t>
            </a:r>
            <a:endParaRPr lang="de-CH" spc="20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1074" y="6035035"/>
            <a:ext cx="7910970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 smtClean="0"/>
              <a:t>Name der Veranstaltung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1074" y="5453175"/>
            <a:ext cx="7911739" cy="210567"/>
          </a:xfrm>
        </p:spPr>
        <p:txBody>
          <a:bodyPr anchor="b"/>
          <a:lstStyle>
            <a:lvl1pPr>
              <a:defRPr sz="2200" baseline="0"/>
            </a:lvl1pPr>
          </a:lstStyle>
          <a:p>
            <a:r>
              <a:rPr lang="de-CH" spc="20" dirty="0" smtClean="0"/>
              <a:t>Namen (+ Kontakt)</a:t>
            </a:r>
            <a:endParaRPr lang="de-CH" spc="20" dirty="0"/>
          </a:p>
        </p:txBody>
      </p:sp>
      <p:sp>
        <p:nvSpPr>
          <p:cNvPr id="14" name="Fußzeilenplatzhalter 4"/>
          <p:cNvSpPr txBox="1">
            <a:spLocks/>
          </p:cNvSpPr>
          <p:nvPr/>
        </p:nvSpPr>
        <p:spPr>
          <a:xfrm>
            <a:off x="1781969" y="514800"/>
            <a:ext cx="4045468" cy="34630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/>
              <a:t>Forschungsinstitut für biologischen Landbau </a:t>
            </a:r>
            <a:r>
              <a:rPr lang="de-CH" dirty="0" err="1" smtClean="0"/>
              <a:t>FiBL</a:t>
            </a:r>
            <a:endParaRPr lang="de-CH" dirty="0" smtClean="0"/>
          </a:p>
          <a:p>
            <a:r>
              <a:rPr lang="de-CH" dirty="0" smtClean="0"/>
              <a:t>info.suisse@fibl.org, www.fibl.org</a:t>
            </a:r>
            <a:endParaRPr lang="de-CH" spc="2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0" y="1628980"/>
            <a:ext cx="7915049" cy="217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80" y="466081"/>
            <a:ext cx="1890150" cy="49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93" y="423150"/>
            <a:ext cx="1284915" cy="5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1463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 xmlns="">
        <p15:guide id="1" pos="21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9CB737FE-A48C-40EA-832B-596929CCFB29}" type="datetime4">
              <a:rPr lang="de-DE" smtClean="0"/>
              <a:t>17. Juni 2020</a:t>
            </a:fld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9A4B4D-EDE2-4569-BF79-E20BCE42C5D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70125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0375CA07-586F-4C59-8AD6-CAA09B265689}" type="datetime4">
              <a:rPr lang="de-DE" smtClean="0"/>
              <a:t>17. Juni 2020</a:t>
            </a:fld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9A4B4D-EDE2-4569-BF79-E20BCE42C5D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4412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E5AC77B-6030-4F3E-884B-7CB936D63B82}" type="datetime4">
              <a:rPr lang="de-DE" smtClean="0"/>
              <a:t>17. Juni 2020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9A4B4D-EDE2-4569-BF79-E20BCE42C5D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59643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8569142-9882-4361-A0C3-4A5154FEF1C0}" type="datetime4">
              <a:rPr lang="de-DE" smtClean="0"/>
              <a:t>17. Juni 2020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9A4B4D-EDE2-4569-BF79-E20BCE42C5D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59568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 smtClean="0"/>
              <a:t>Bildlegende</a:t>
            </a:r>
            <a:endParaRPr lang="de-CH" sz="1350" spc="20" baseline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D226596C-47AB-4ADA-8B27-CC5C3CF46E80}" type="datetime4">
              <a:rPr lang="de-DE" smtClean="0"/>
              <a:t>17. Juni 2020</a:t>
            </a:fld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9A4B4D-EDE2-4569-BF79-E20BCE42C5D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2411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4AF29768-0C23-4BD3-B243-BAD777F74FCD}" type="datetime4">
              <a:rPr lang="de-DE" smtClean="0"/>
              <a:t>17. Juni 2020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9A4B4D-EDE2-4569-BF79-E20BCE42C5D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20728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5B3B936F-3ABE-4757-8D47-D036EF747FC4}" type="datetime4">
              <a:rPr lang="de-DE" smtClean="0"/>
              <a:t>17. Juni 2020</a:t>
            </a:fld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9A4B4D-EDE2-4569-BF79-E20BCE42C5D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1793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070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A4B4D-EDE2-4569-BF79-E20BCE42C5D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171547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A4B4D-EDE2-4569-BF79-E20BCE42C5D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04658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F247FAEA-CEDC-407D-9699-B8052B33C70A}" type="datetime4">
              <a:rPr lang="de-DE" smtClean="0"/>
              <a:t>17. Juni 2020</a:t>
            </a:fld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6270491"/>
            <a:ext cx="1808361" cy="47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6193806"/>
            <a:ext cx="1199133" cy="50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3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14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4D5117C-920E-408F-B5D1-703CBFAA4587}" type="datetime4">
              <a:rPr lang="de-DE" smtClean="0"/>
              <a:t>17. Juni 2020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9A4B4D-EDE2-4569-BF79-E20BCE42C5D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00938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Hier Bild einfügen</a:t>
            </a:r>
            <a:endParaRPr lang="de-CH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40480B9-23C6-4E3C-96C7-35F6661A9F94}" type="datetime4">
              <a:rPr lang="de-DE" smtClean="0"/>
              <a:t>17. Juni 2020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9A4B4D-EDE2-4569-BF79-E20BCE42C5D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8345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Erste Ebene 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B3823AA-4ED1-4E61-8A7C-DA37706174DA}" type="datetime4">
              <a:rPr lang="de-DE" smtClean="0"/>
              <a:t>17. Juni 2020</a:t>
            </a:fld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9A4B4D-EDE2-4569-BF79-E20BCE42C5D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9125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BA82920-692B-44FF-950F-D790F2CC06C0}" type="datetime4">
              <a:rPr lang="de-DE" smtClean="0"/>
              <a:t>17. Juni 2020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9A4B4D-EDE2-4569-BF79-E20BCE42C5D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3613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2E28826-2EC2-49ED-AB12-799D1BE0CB54}" type="datetime4">
              <a:rPr lang="de-DE" smtClean="0"/>
              <a:t>17. Juni 2020</a:t>
            </a:fld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9A4B4D-EDE2-4569-BF79-E20BCE42C5D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27293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F0E4394-37A7-4682-A9F9-76D157B5D369}" type="datetime4">
              <a:rPr lang="de-DE" smtClean="0"/>
              <a:t>17. Juni 2020</a:t>
            </a:fld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9A4B4D-EDE2-4569-BF79-E20BCE42C5D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09674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EE4BC0B-6B30-4D60-9C56-09EFF5446581}" type="datetime4">
              <a:rPr lang="de-DE" smtClean="0"/>
              <a:t>17. Juni 2020</a:t>
            </a:fld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9A4B4D-EDE2-4569-BF79-E20BCE42C5D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532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" y="6219700"/>
            <a:ext cx="644849" cy="270000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9FD2506B-5CF1-49D9-A2D6-F5356993C736}" type="datetime4">
              <a:rPr lang="de-DE" smtClean="0"/>
              <a:t>17. Juni 2020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9A4B4D-EDE2-4569-BF79-E20BCE42C5D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930141" y="6273023"/>
            <a:ext cx="2732347" cy="307777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algn="l"/>
            <a:r>
              <a:rPr lang="de-CH" sz="1400" dirty="0" smtClean="0"/>
              <a:t>www.fibl.org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772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8" r:id="rId2"/>
    <p:sldLayoutId id="2147484839" r:id="rId3"/>
    <p:sldLayoutId id="2147484840" r:id="rId4"/>
    <p:sldLayoutId id="2147484841" r:id="rId5"/>
    <p:sldLayoutId id="2147484842" r:id="rId6"/>
    <p:sldLayoutId id="2147484843" r:id="rId7"/>
    <p:sldLayoutId id="2147484844" r:id="rId8"/>
    <p:sldLayoutId id="2147484845" r:id="rId9"/>
    <p:sldLayoutId id="2147484846" r:id="rId10"/>
    <p:sldLayoutId id="2147484847" r:id="rId11"/>
    <p:sldLayoutId id="2147484848" r:id="rId12"/>
    <p:sldLayoutId id="2147484849" r:id="rId13"/>
    <p:sldLayoutId id="2147484850" r:id="rId14"/>
    <p:sldLayoutId id="2147484851" r:id="rId15"/>
    <p:sldLayoutId id="2147484852" r:id="rId16"/>
    <p:sldLayoutId id="2147484853" r:id="rId17"/>
    <p:sldLayoutId id="2147484854" r:id="rId18"/>
    <p:sldLayoutId id="2147484855" r:id="rId19"/>
    <p:sldLayoutId id="2147484856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55">
          <p15:clr>
            <a:srgbClr val="F26B43"/>
          </p15:clr>
        </p15:guide>
        <p15:guide id="2" pos="385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orient="horz" pos="1026">
          <p15:clr>
            <a:srgbClr val="F26B43"/>
          </p15:clr>
        </p15:guide>
        <p15:guide id="7" pos="2823">
          <p15:clr>
            <a:srgbClr val="F26B43"/>
          </p15:clr>
        </p15:guide>
        <p15:guide id="8" pos="1973">
          <p15:clr>
            <a:srgbClr val="F26B43"/>
          </p15:clr>
        </p15:guide>
        <p15:guide id="9" pos="1123">
          <p15:clr>
            <a:srgbClr val="F26B43"/>
          </p15:clr>
        </p15:guide>
        <p15:guide id="10" pos="3674">
          <p15:clr>
            <a:srgbClr val="F26B43"/>
          </p15:clr>
        </p15:guide>
        <p15:guide id="11" pos="4524">
          <p15:clr>
            <a:srgbClr val="F26B43"/>
          </p15:clr>
        </p15:guide>
        <p15:guide id="13" orient="horz" pos="3747">
          <p15:clr>
            <a:srgbClr val="F26B43"/>
          </p15:clr>
        </p15:guide>
        <p15:guide id="14" orient="horz" pos="3067">
          <p15:clr>
            <a:srgbClr val="F26B43"/>
          </p15:clr>
        </p15:guide>
        <p15:guide id="15" orient="horz" pos="1706">
          <p15:clr>
            <a:srgbClr val="F26B43"/>
          </p15:clr>
        </p15:guide>
        <p15:guide id="16" orient="horz" pos="2387">
          <p15:clr>
            <a:srgbClr val="F26B43"/>
          </p15:clr>
        </p15:guide>
        <p15:guide id="17" pos="2937">
          <p15:clr>
            <a:srgbClr val="F26B43"/>
          </p15:clr>
        </p15:guide>
        <p15:guide id="19" orient="horz" pos="2614">
          <p15:clr>
            <a:srgbClr val="F26B43"/>
          </p15:clr>
        </p15:guide>
        <p15:guide id="20" orient="horz" pos="2727">
          <p15:clr>
            <a:srgbClr val="F26B43"/>
          </p15:clr>
        </p15:guide>
        <p15:guide id="21" pos="1236">
          <p15:clr>
            <a:srgbClr val="F26B43"/>
          </p15:clr>
        </p15:guide>
        <p15:guide id="22" pos="2086">
          <p15:clr>
            <a:srgbClr val="F26B43"/>
          </p15:clr>
        </p15:guide>
        <p15:guide id="23" pos="3787">
          <p15:clr>
            <a:srgbClr val="F26B43"/>
          </p15:clr>
        </p15:guide>
        <p15:guide id="24" pos="4637">
          <p15:clr>
            <a:srgbClr val="F26B43"/>
          </p15:clr>
        </p15:guide>
        <p15:guide id="25" orient="horz" pos="5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.boehler@fibl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Bodenbearbeitungsversuch 2019 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Strickhof &amp; Biobetrieb </a:t>
            </a:r>
            <a:r>
              <a:rPr lang="de-CH" dirty="0" err="1" smtClean="0"/>
              <a:t>Stiegenhof</a:t>
            </a:r>
            <a:r>
              <a:rPr lang="de-CH" dirty="0" smtClean="0"/>
              <a:t> </a:t>
            </a:r>
            <a:r>
              <a:rPr lang="de-CH" dirty="0" smtClean="0"/>
              <a:t>2020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 smtClean="0"/>
              <a:t>Flurbegehung Bio-Ackerbau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Jeremias Niggli jeremias.niggli@fibl.org</a:t>
            </a:r>
          </a:p>
          <a:p>
            <a:pPr marL="0" indent="0">
              <a:buNone/>
            </a:pPr>
            <a:r>
              <a:rPr lang="de-CH" dirty="0" smtClean="0"/>
              <a:t>Daniel </a:t>
            </a:r>
            <a:r>
              <a:rPr lang="de-CH" dirty="0" smtClean="0"/>
              <a:t>Böhler </a:t>
            </a:r>
            <a:r>
              <a:rPr lang="de-CH" dirty="0" smtClean="0">
                <a:hlinkClick r:id="rId2"/>
              </a:rPr>
              <a:t>daniel.boehler@fibl.org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48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 smtClean="0"/>
              <a:t>Bodenbearbeitungsversuch</a:t>
            </a:r>
            <a:endParaRPr lang="fr-CH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07130A-017D-4A97-80D7-1690E5258BC9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4807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2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 smtClean="0"/>
              <a:t>Bodenbearbeitungsversuch</a:t>
            </a:r>
            <a:endParaRPr lang="fr-CH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07130A-017D-4A97-80D7-1690E5258BC9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08720"/>
            <a:ext cx="7920880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7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 smtClean="0"/>
              <a:t>Bodenbearbeitungsversuch</a:t>
            </a:r>
            <a:endParaRPr lang="fr-CH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07130A-017D-4A97-80D7-1690E5258BC9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2088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012160" y="5340952"/>
            <a:ext cx="2617864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Pflug</a:t>
            </a:r>
          </a:p>
          <a:p>
            <a:pPr algn="ctr"/>
            <a:endParaRPr lang="de-CH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83568" y="5366791"/>
            <a:ext cx="2448272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Flächenrotte</a:t>
            </a:r>
          </a:p>
          <a:p>
            <a:pPr algn="ctr"/>
            <a:endParaRPr lang="de-CH" sz="2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224040" y="5366791"/>
            <a:ext cx="2736304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err="1" smtClean="0"/>
              <a:t>Mulchsaat</a:t>
            </a:r>
            <a:r>
              <a:rPr lang="de-CH" sz="2400" b="1" dirty="0" smtClean="0"/>
              <a:t> mit Tiefenlockerung</a:t>
            </a:r>
            <a:endParaRPr lang="de-CH" sz="24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683568" y="5085184"/>
            <a:ext cx="79208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00" b="1" dirty="0" smtClean="0"/>
              <a:t>Datenquelle:  Ammann und </a:t>
            </a:r>
            <a:r>
              <a:rPr lang="de-CH" sz="1300" b="1" dirty="0" err="1" smtClean="0"/>
              <a:t>Bossart</a:t>
            </a:r>
            <a:r>
              <a:rPr lang="de-CH" sz="1300" b="1" dirty="0" smtClean="0"/>
              <a:t>, HF </a:t>
            </a:r>
            <a:r>
              <a:rPr lang="de-CH" sz="1300" b="1" dirty="0" err="1" smtClean="0"/>
              <a:t>Strickhof</a:t>
            </a:r>
            <a:r>
              <a:rPr lang="de-CH" sz="1300" b="1" dirty="0" smtClean="0"/>
              <a:t>, Bodenbearbeitungsversuch 2019 </a:t>
            </a:r>
            <a:r>
              <a:rPr lang="de-CH" sz="1300" b="1" dirty="0" err="1" smtClean="0"/>
              <a:t>Stiegenhof</a:t>
            </a:r>
            <a:endParaRPr lang="de-CH" sz="1300" b="1" dirty="0"/>
          </a:p>
        </p:txBody>
      </p:sp>
    </p:spTree>
    <p:extLst>
      <p:ext uri="{BB962C8B-B14F-4D97-AF65-F5344CB8AC3E}">
        <p14:creationId xmlns:p14="http://schemas.microsoft.com/office/powerpoint/2010/main" val="40908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 smtClean="0"/>
              <a:t>Bodenbearbeitungsversuch</a:t>
            </a:r>
            <a:endParaRPr lang="fr-CH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07130A-017D-4A97-80D7-1690E5258BC9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08720"/>
            <a:ext cx="792088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6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 smtClean="0"/>
              <a:t>Bodenbearbeitungsversuch</a:t>
            </a:r>
            <a:endParaRPr lang="fr-CH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07130A-017D-4A97-80D7-1690E5258BC9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2088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 smtClean="0"/>
              <a:t>Bodenbearbeitungsversuch</a:t>
            </a:r>
            <a:endParaRPr lang="fr-CH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07130A-017D-4A97-80D7-1690E5258BC9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08720"/>
            <a:ext cx="792088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0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_deutsch">
  <a:themeElements>
    <a:clrScheme name="FiBL_farb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C8E"/>
      </a:accent1>
      <a:accent2>
        <a:srgbClr val="5998A1"/>
      </a:accent2>
      <a:accent3>
        <a:srgbClr val="F5A74C"/>
      </a:accent3>
      <a:accent4>
        <a:srgbClr val="AEA74C"/>
      </a:accent4>
      <a:accent5>
        <a:srgbClr val="45B5A0"/>
      </a:accent5>
      <a:accent6>
        <a:srgbClr val="64827E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CE18F8DE21746B13E196ECDFF44C0" ma:contentTypeVersion="0" ma:contentTypeDescription="Create a new document." ma:contentTypeScope="" ma:versionID="4d686aa3aab60ba32dd8ec7ef0720f76">
  <xsd:schema xmlns:xsd="http://www.w3.org/2001/XMLSchema" xmlns:xs="http://www.w3.org/2001/XMLSchema" xmlns:p="http://schemas.microsoft.com/office/2006/metadata/properties" xmlns:ns2="dd18740c-b141-4d05-9751-e9f3dcf7e76f" targetNamespace="http://schemas.microsoft.com/office/2006/metadata/properties" ma:root="true" ma:fieldsID="d49f98dea3160270d8c50791b0088364" ns2:_="">
    <xsd:import namespace="dd18740c-b141-4d05-9751-e9f3dcf7e76f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8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</xsd:restriction>
      </xsd:simpleType>
    </xsd:element>
    <xsd:element name="Sprache" ma:index="9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18740c-b141-4d05-9751-e9f3dcf7e76f">Folie</Kategorie>
    <Sprache xmlns="dd18740c-b141-4d05-9751-e9f3dcf7e76f">Deutsch</Sprache>
  </documentManagement>
</p:properties>
</file>

<file path=customXml/itemProps1.xml><?xml version="1.0" encoding="utf-8"?>
<ds:datastoreItem xmlns:ds="http://schemas.openxmlformats.org/officeDocument/2006/customXml" ds:itemID="{AD4958FC-BF65-43FD-84ED-4B597E37D8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FDCA3E-C4C5-4569-99D2-9928C9071A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18740c-b141-4d05-9751-e9f3dcf7e7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0F5218-538E-428B-943A-5D85AC0B87A4}">
  <ds:schemaRefs>
    <ds:schemaRef ds:uri="dd18740c-b141-4d05-9751-e9f3dcf7e76f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folienmaster_deutsch</Template>
  <TotalTime>0</TotalTime>
  <Words>44</Words>
  <Application>Microsoft Office PowerPoint</Application>
  <PresentationFormat>Bildschirmpräsentation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folienmaster_deutsch</vt:lpstr>
      <vt:lpstr>PowerPoint-Präsentation</vt:lpstr>
      <vt:lpstr>Bodenbearbeitungsversuch</vt:lpstr>
      <vt:lpstr>Bodenbearbeitungsversuch</vt:lpstr>
      <vt:lpstr>Bodenbearbeitungsversuch</vt:lpstr>
      <vt:lpstr>Bodenbearbeitungsversuch</vt:lpstr>
      <vt:lpstr>Bodenbearbeitungsversuch</vt:lpstr>
      <vt:lpstr>Bodenbearbeitungsversuch</vt:lpstr>
    </vt:vector>
  </TitlesOfParts>
  <Company>FiBL Schweiz</Company>
  <LinksUpToDate>false</LinksUpToDate>
  <SharedDoc>false</SharedDoc>
  <HyperlinkBase>http://www.fibl.org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FiBL-Folien</dc:title>
  <dc:creator>FiBL Schweiz</dc:creator>
  <cp:lastModifiedBy>Böhler Daniel</cp:lastModifiedBy>
  <cp:revision>788</cp:revision>
  <cp:lastPrinted>2015-10-16T13:17:10Z</cp:lastPrinted>
  <dcterms:created xsi:type="dcterms:W3CDTF">2010-11-23T13:54:30Z</dcterms:created>
  <dcterms:modified xsi:type="dcterms:W3CDTF">2020-06-17T08:04:16Z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  <property fmtid="{D5CDD505-2E9C-101B-9397-08002B2CF9AE}" pid="3" name="Order">
    <vt:r8>2800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